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7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9241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914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062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451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25729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69112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84400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578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76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9037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7476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B4786-AA7E-48E6-80B1-53DE31112448}" type="datetimeFigureOut">
              <a:rPr lang="en-GB" smtClean="0"/>
              <a:t>28/01/2024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AD214AAA-2864-4C8C-B025-DCA6A17811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23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37BB9D-37F5-161A-E575-05C98FB0FA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Fyzika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BD04D2-C02E-18BB-363D-A92A0917FD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volitelný předmět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4359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A17E-7835-A38C-52F5-032EBB60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 koho a kdo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0D83C-9A71-584E-1D9A-1597BEBE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781712"/>
            <a:ext cx="9603275" cy="3294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 studenty humanitního bloku, kteří považují fyziku za součást lidského poznání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áplň semináře bude částečně upravena dle preferencí studujících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yučovat budou Mgr. Jiří Kratochvíl a Mgr. Iva Vojkůvková.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8F72AAD-EDD8-DBC5-73C2-03AA09BB52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466276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15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A17E-7835-A38C-52F5-032EBB60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 škole…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0D83C-9A71-584E-1D9A-1597BEBE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922387"/>
            <a:ext cx="9603275" cy="3294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seznámení s historickým a filozofickým pozadím fyziky jako vědy </a:t>
            </a:r>
            <a:endParaRPr lang="cs-CZ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vhled do vybraných partií moderní fyziky event. astronomie a astrofyziky</a:t>
            </a:r>
            <a:endParaRPr lang="cs-CZ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1800" kern="1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C1158D3-811A-E8E8-772D-711E1FC4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3269673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036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A17E-7835-A38C-52F5-032EBB60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 škole…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0D83C-9A71-584E-1D9A-1597BEBE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491" y="1922387"/>
            <a:ext cx="9603275" cy="3294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pokusy s jednoduchými pomůckami i s počítačem ovládanými systémy Vernier a 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Ises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fyzikální hry i kreativní činnosti</a:t>
            </a:r>
            <a:endParaRPr lang="cs-CZ" sz="1800" kern="1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komplexnější početní úlohy</a:t>
            </a: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4B84C08-89CE-4C30-93B3-3A369E8970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774" y="3741216"/>
            <a:ext cx="2228452" cy="2228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91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D4A17E-7835-A38C-52F5-032EBB607F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… i mimo školu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F0D83C-9A71-584E-1D9A-1597BEBE26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10382857" cy="3294576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exkurze na vybraná pracoviště (UHK</a:t>
            </a:r>
            <a:r>
              <a:rPr lang="cs-CZ" sz="1800" kern="10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MFF UK,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ČHMÚ, Hvězdárna a planetárium, ČEZ…)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výjezdy 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do přírodovědných center a muzeí (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iQLandia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cs-CZ" sz="1800" kern="1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Techmania</a:t>
            </a: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Vida, Pevnost poznání, NTM,...)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přednášky pozvaných odborníků</a:t>
            </a:r>
            <a:endParaRPr lang="cs-CZ" sz="1800" kern="1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2548CD7-05AB-601E-E6B6-A7BB11E17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612" y="3819057"/>
            <a:ext cx="2122777" cy="2122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531721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erie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29</TotalTime>
  <Words>128</Words>
  <Application>Microsoft Office PowerPoint</Application>
  <PresentationFormat>Širokoúhlá obrazovka</PresentationFormat>
  <Paragraphs>17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9" baseType="lpstr">
      <vt:lpstr>Arial</vt:lpstr>
      <vt:lpstr>Calibri</vt:lpstr>
      <vt:lpstr>Century Gothic</vt:lpstr>
      <vt:lpstr>Galerie</vt:lpstr>
      <vt:lpstr>Fyzika</vt:lpstr>
      <vt:lpstr>Pro koho a kdo</vt:lpstr>
      <vt:lpstr>Ve škole…</vt:lpstr>
      <vt:lpstr>Ve škole…</vt:lpstr>
      <vt:lpstr>… i mimo školu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Fyzika</dc:title>
  <dc:creator>Veverka</dc:creator>
  <cp:lastModifiedBy>Veverka</cp:lastModifiedBy>
  <cp:revision>2</cp:revision>
  <dcterms:created xsi:type="dcterms:W3CDTF">2024-01-28T15:10:55Z</dcterms:created>
  <dcterms:modified xsi:type="dcterms:W3CDTF">2024-01-28T17:12:23Z</dcterms:modified>
</cp:coreProperties>
</file>